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2" r:id="rId4"/>
    <p:sldId id="263" r:id="rId5"/>
    <p:sldId id="261" r:id="rId6"/>
    <p:sldId id="260" r:id="rId7"/>
    <p:sldId id="259" r:id="rId8"/>
    <p:sldId id="258" r:id="rId9"/>
    <p:sldId id="25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516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Atharav\Desktop\temppro\pics\main - Cop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9499" b="3251"/>
          <a:stretch/>
        </p:blipFill>
        <p:spPr bwMode="auto">
          <a:xfrm>
            <a:off x="-365760" y="-1417320"/>
            <a:ext cx="11160833" cy="797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r="12641"/>
          <a:stretch/>
        </p:blipFill>
        <p:spPr bwMode="auto">
          <a:xfrm>
            <a:off x="1625600" y="0"/>
            <a:ext cx="97409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17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harav\Desktop\temppro\pics\f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6774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3581400"/>
            <a:ext cx="4876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0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harav\Desktop\temppro\pics\s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92100"/>
            <a:ext cx="91059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tharav\Desktop\temppro\pics\s3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1" t="61434" r="20704" b="6784"/>
          <a:stretch/>
        </p:blipFill>
        <p:spPr bwMode="auto">
          <a:xfrm>
            <a:off x="6705600" y="3556000"/>
            <a:ext cx="24384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4861" r="12347"/>
          <a:stretch/>
        </p:blipFill>
        <p:spPr bwMode="auto">
          <a:xfrm>
            <a:off x="-25400" y="-101600"/>
            <a:ext cx="9728200" cy="695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9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harav\Desktop\temppro\pics\downloa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220612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7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r="12543"/>
          <a:stretch/>
        </p:blipFill>
        <p:spPr bwMode="auto">
          <a:xfrm>
            <a:off x="1066800" y="914400"/>
            <a:ext cx="97409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05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r="24451" b="14063"/>
          <a:stretch/>
        </p:blipFill>
        <p:spPr bwMode="auto">
          <a:xfrm>
            <a:off x="-685800" y="777240"/>
            <a:ext cx="9829800" cy="550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9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4" t="10000" r="11450" b="6250"/>
          <a:stretch/>
        </p:blipFill>
        <p:spPr bwMode="auto">
          <a:xfrm>
            <a:off x="381000" y="320040"/>
            <a:ext cx="8199120" cy="612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7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harav\Desktop\main11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8" t="10078" r="1690" b="4251"/>
          <a:stretch/>
        </p:blipFill>
        <p:spPr bwMode="auto">
          <a:xfrm>
            <a:off x="525780" y="182880"/>
            <a:ext cx="19516725" cy="136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Atharav</dc:creator>
  <cp:lastModifiedBy>Atharav</cp:lastModifiedBy>
  <cp:revision>12</cp:revision>
  <dcterms:created xsi:type="dcterms:W3CDTF">2006-08-16T00:00:00Z</dcterms:created>
  <dcterms:modified xsi:type="dcterms:W3CDTF">2017-02-09T14:18:22Z</dcterms:modified>
</cp:coreProperties>
</file>